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4"/>
  </p:notesMasterIdLst>
  <p:sldIdLst>
    <p:sldId id="256" r:id="rId3"/>
    <p:sldId id="258" r:id="rId4"/>
    <p:sldId id="285" r:id="rId5"/>
    <p:sldId id="282" r:id="rId6"/>
    <p:sldId id="262" r:id="rId7"/>
    <p:sldId id="269" r:id="rId8"/>
    <p:sldId id="271" r:id="rId9"/>
    <p:sldId id="305" r:id="rId10"/>
    <p:sldId id="306" r:id="rId11"/>
    <p:sldId id="264" r:id="rId12"/>
    <p:sldId id="304" r:id="rId13"/>
  </p:sldIdLst>
  <p:sldSz cx="9144000" cy="5143500" type="screen16x9"/>
  <p:notesSz cx="6858000" cy="9144000"/>
  <p:embeddedFontLst>
    <p:embeddedFont>
      <p:font typeface="Bahiana" panose="020B0604020202020204" charset="0"/>
      <p:regular r:id="rId15"/>
    </p:embeddedFon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Barlow Semi Condensed Medium" panose="020B0604020202020204" charset="0"/>
      <p:regular r:id="rId20"/>
      <p:bold r:id="rId21"/>
      <p:italic r:id="rId22"/>
      <p:boldItalic r:id="rId23"/>
    </p:embeddedFont>
    <p:embeddedFont>
      <p:font typeface="Barlow Semi Condensed SemiBold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oboto Condensed" panose="020B0604020202020204" charset="0"/>
      <p:regular r:id="rId43"/>
      <p:bold r:id="rId44"/>
      <p:italic r:id="rId45"/>
      <p:boldItalic r:id="rId46"/>
    </p:embeddedFont>
    <p:embeddedFont>
      <p:font typeface="Roboto Condensed Light" panose="020B0604020202020204" charset="0"/>
      <p:regular r:id="rId47"/>
      <p:bold r:id="rId48"/>
      <p:italic r:id="rId49"/>
      <p:boldItalic r:id="rId50"/>
    </p:embeddedFont>
    <p:embeddedFont>
      <p:font typeface="Roboto Light" panose="020B060402020202020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565342-5CE6-48F8-BF9B-8328AC6EDC3D}">
  <a:tblStyle styleId="{85565342-5CE6-48F8-BF9B-8328AC6ED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font" Target="fonts/font3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font" Target="fonts/font3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font" Target="fonts/font3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iprsetya@gmail.com" userId="2111074a2eda168c" providerId="LiveId" clId="{4F5ADADD-D560-4EE3-A238-8105FA1F58C8}"/>
  </pc:docChgLst>
  <pc:docChgLst>
    <pc:chgData name=" " userId="2111074a2eda168c" providerId="LiveId" clId="{BD8E433B-4ABC-49E8-8DD2-18A5C8A0E857}"/>
    <pc:docChg chg="undo custSel delSld modSld sldOrd">
      <pc:chgData name=" " userId="2111074a2eda168c" providerId="LiveId" clId="{BD8E433B-4ABC-49E8-8DD2-18A5C8A0E857}" dt="2020-12-01T01:10:26.352" v="1489" actId="20577"/>
      <pc:docMkLst>
        <pc:docMk/>
      </pc:docMkLst>
      <pc:sldChg chg="addSp delSp modSp">
        <pc:chgData name=" " userId="2111074a2eda168c" providerId="LiveId" clId="{BD8E433B-4ABC-49E8-8DD2-18A5C8A0E857}" dt="2020-11-29T02:34:05.351" v="31" actId="6549"/>
        <pc:sldMkLst>
          <pc:docMk/>
          <pc:sldMk cId="0" sldId="256"/>
        </pc:sldMkLst>
        <pc:spChg chg="add del mod">
          <ac:chgData name=" " userId="2111074a2eda168c" providerId="LiveId" clId="{BD8E433B-4ABC-49E8-8DD2-18A5C8A0E857}" dt="2020-11-29T02:32:27.777" v="13" actId="478"/>
          <ac:spMkLst>
            <pc:docMk/>
            <pc:sldMk cId="0" sldId="256"/>
            <ac:spMk id="6" creationId="{8D4F2820-9F5A-4EFB-8CA4-F6B9D58401E7}"/>
          </ac:spMkLst>
        </pc:spChg>
        <pc:spChg chg="add del mod">
          <ac:chgData name=" " userId="2111074a2eda168c" providerId="LiveId" clId="{BD8E433B-4ABC-49E8-8DD2-18A5C8A0E857}" dt="2020-11-29T02:33:56.132" v="29" actId="478"/>
          <ac:spMkLst>
            <pc:docMk/>
            <pc:sldMk cId="0" sldId="256"/>
            <ac:spMk id="8" creationId="{35F5ADFB-AE12-4670-A262-B8330055BA30}"/>
          </ac:spMkLst>
        </pc:spChg>
        <pc:spChg chg="mod">
          <ac:chgData name=" " userId="2111074a2eda168c" providerId="LiveId" clId="{BD8E433B-4ABC-49E8-8DD2-18A5C8A0E857}" dt="2020-11-29T02:34:05.351" v="31" actId="6549"/>
          <ac:spMkLst>
            <pc:docMk/>
            <pc:sldMk cId="0" sldId="256"/>
            <ac:spMk id="486" creationId="{00000000-0000-0000-0000-000000000000}"/>
          </ac:spMkLst>
        </pc:spChg>
        <pc:spChg chg="add del mod">
          <ac:chgData name=" " userId="2111074a2eda168c" providerId="LiveId" clId="{BD8E433B-4ABC-49E8-8DD2-18A5C8A0E857}" dt="2020-11-29T02:33:56.132" v="29" actId="478"/>
          <ac:spMkLst>
            <pc:docMk/>
            <pc:sldMk cId="0" sldId="256"/>
            <ac:spMk id="487" creationId="{00000000-0000-0000-0000-000000000000}"/>
          </ac:spMkLst>
        </pc:spChg>
      </pc:sldChg>
      <pc:sldChg chg="modSp">
        <pc:chgData name=" " userId="2111074a2eda168c" providerId="LiveId" clId="{BD8E433B-4ABC-49E8-8DD2-18A5C8A0E857}" dt="2020-11-30T00:33:48.178" v="639" actId="20577"/>
        <pc:sldMkLst>
          <pc:docMk/>
          <pc:sldMk cId="0" sldId="258"/>
        </pc:sldMkLst>
        <pc:spChg chg="mod">
          <ac:chgData name=" " userId="2111074a2eda168c" providerId="LiveId" clId="{BD8E433B-4ABC-49E8-8DD2-18A5C8A0E857}" dt="2020-11-29T02:39:56.397" v="77" actId="20577"/>
          <ac:spMkLst>
            <pc:docMk/>
            <pc:sldMk cId="0" sldId="258"/>
            <ac:spMk id="498" creationId="{00000000-0000-0000-0000-000000000000}"/>
          </ac:spMkLst>
        </pc:spChg>
        <pc:spChg chg="mod">
          <ac:chgData name=" " userId="2111074a2eda168c" providerId="LiveId" clId="{BD8E433B-4ABC-49E8-8DD2-18A5C8A0E857}" dt="2020-11-30T00:33:48.178" v="639" actId="20577"/>
          <ac:spMkLst>
            <pc:docMk/>
            <pc:sldMk cId="0" sldId="258"/>
            <ac:spMk id="504" creationId="{00000000-0000-0000-0000-000000000000}"/>
          </ac:spMkLst>
        </pc:spChg>
        <pc:spChg chg="mod">
          <ac:chgData name=" " userId="2111074a2eda168c" providerId="LiveId" clId="{BD8E433B-4ABC-49E8-8DD2-18A5C8A0E857}" dt="2020-11-29T02:53:04.299" v="453" actId="14100"/>
          <ac:spMkLst>
            <pc:docMk/>
            <pc:sldMk cId="0" sldId="258"/>
            <ac:spMk id="506" creationId="{00000000-0000-0000-0000-000000000000}"/>
          </ac:spMkLst>
        </pc:spChg>
        <pc:spChg chg="mod">
          <ac:chgData name=" " userId="2111074a2eda168c" providerId="LiveId" clId="{BD8E433B-4ABC-49E8-8DD2-18A5C8A0E857}" dt="2020-11-29T02:50:11.925" v="351" actId="20577"/>
          <ac:spMkLst>
            <pc:docMk/>
            <pc:sldMk cId="0" sldId="258"/>
            <ac:spMk id="507" creationId="{00000000-0000-0000-0000-000000000000}"/>
          </ac:spMkLst>
        </pc:spChg>
        <pc:spChg chg="mod">
          <ac:chgData name=" " userId="2111074a2eda168c" providerId="LiveId" clId="{BD8E433B-4ABC-49E8-8DD2-18A5C8A0E857}" dt="2020-11-29T02:48:42.762" v="329" actId="114"/>
          <ac:spMkLst>
            <pc:docMk/>
            <pc:sldMk cId="0" sldId="258"/>
            <ac:spMk id="508" creationId="{00000000-0000-0000-0000-000000000000}"/>
          </ac:spMkLst>
        </pc:spChg>
      </pc:sldChg>
      <pc:sldChg chg="addSp delSp modSp ord">
        <pc:chgData name=" " userId="2111074a2eda168c" providerId="LiveId" clId="{BD8E433B-4ABC-49E8-8DD2-18A5C8A0E857}" dt="2020-11-30T00:43:20.456" v="743" actId="114"/>
        <pc:sldMkLst>
          <pc:docMk/>
          <pc:sldMk cId="0" sldId="262"/>
        </pc:sldMkLst>
        <pc:spChg chg="add del mod">
          <ac:chgData name=" " userId="2111074a2eda168c" providerId="LiveId" clId="{BD8E433B-4ABC-49E8-8DD2-18A5C8A0E857}" dt="2020-11-30T00:33:07.897" v="617" actId="478"/>
          <ac:spMkLst>
            <pc:docMk/>
            <pc:sldMk cId="0" sldId="262"/>
            <ac:spMk id="3" creationId="{5A259C1A-BF1C-4C89-AB3E-9834CD9DD2F3}"/>
          </ac:spMkLst>
        </pc:spChg>
        <pc:spChg chg="del">
          <ac:chgData name=" " userId="2111074a2eda168c" providerId="LiveId" clId="{BD8E433B-4ABC-49E8-8DD2-18A5C8A0E857}" dt="2020-11-30T00:33:10.520" v="618" actId="478"/>
          <ac:spMkLst>
            <pc:docMk/>
            <pc:sldMk cId="0" sldId="262"/>
            <ac:spMk id="4" creationId="{C14AD38B-3F93-4026-96DF-15B6699B5C50}"/>
          </ac:spMkLst>
        </pc:spChg>
        <pc:spChg chg="add mod">
          <ac:chgData name=" " userId="2111074a2eda168c" providerId="LiveId" clId="{BD8E433B-4ABC-49E8-8DD2-18A5C8A0E857}" dt="2020-11-30T00:42:55.213" v="726" actId="1076"/>
          <ac:spMkLst>
            <pc:docMk/>
            <pc:sldMk cId="0" sldId="262"/>
            <ac:spMk id="5" creationId="{16A9EB65-4ADA-435E-B5AD-7CB329F7F76F}"/>
          </ac:spMkLst>
        </pc:spChg>
        <pc:spChg chg="add mod">
          <ac:chgData name=" " userId="2111074a2eda168c" providerId="LiveId" clId="{BD8E433B-4ABC-49E8-8DD2-18A5C8A0E857}" dt="2020-11-30T00:42:55.213" v="726" actId="1076"/>
          <ac:spMkLst>
            <pc:docMk/>
            <pc:sldMk cId="0" sldId="262"/>
            <ac:spMk id="9" creationId="{18EF40FF-FB2E-419A-938C-B9285677E52D}"/>
          </ac:spMkLst>
        </pc:spChg>
        <pc:spChg chg="add mod">
          <ac:chgData name=" " userId="2111074a2eda168c" providerId="LiveId" clId="{BD8E433B-4ABC-49E8-8DD2-18A5C8A0E857}" dt="2020-11-30T00:43:20.456" v="743" actId="114"/>
          <ac:spMkLst>
            <pc:docMk/>
            <pc:sldMk cId="0" sldId="262"/>
            <ac:spMk id="18" creationId="{05C6B8FF-E759-479F-8565-CEFBC031696F}"/>
          </ac:spMkLst>
        </pc:spChg>
        <pc:spChg chg="mod">
          <ac:chgData name=" " userId="2111074a2eda168c" providerId="LiveId" clId="{BD8E433B-4ABC-49E8-8DD2-18A5C8A0E857}" dt="2020-11-30T00:41:14.023" v="707" actId="14100"/>
          <ac:spMkLst>
            <pc:docMk/>
            <pc:sldMk cId="0" sldId="262"/>
            <ac:spMk id="533" creationId="{00000000-0000-0000-0000-000000000000}"/>
          </ac:spMkLst>
        </pc:spChg>
        <pc:spChg chg="del">
          <ac:chgData name=" " userId="2111074a2eda168c" providerId="LiveId" clId="{BD8E433B-4ABC-49E8-8DD2-18A5C8A0E857}" dt="2020-11-30T00:33:04.038" v="616" actId="478"/>
          <ac:spMkLst>
            <pc:docMk/>
            <pc:sldMk cId="0" sldId="262"/>
            <ac:spMk id="535" creationId="{00000000-0000-0000-0000-000000000000}"/>
          </ac:spMkLst>
        </pc:spChg>
        <pc:cxnChg chg="add del mod">
          <ac:chgData name=" " userId="2111074a2eda168c" providerId="LiveId" clId="{BD8E433B-4ABC-49E8-8DD2-18A5C8A0E857}" dt="2020-11-30T00:38:55.399" v="675" actId="11529"/>
          <ac:cxnSpMkLst>
            <pc:docMk/>
            <pc:sldMk cId="0" sldId="262"/>
            <ac:cxnSpMk id="7" creationId="{169E10E2-0732-4B1E-B2ED-52A86433ACD0}"/>
          </ac:cxnSpMkLst>
        </pc:cxnChg>
        <pc:cxnChg chg="add del mod">
          <ac:chgData name=" " userId="2111074a2eda168c" providerId="LiveId" clId="{BD8E433B-4ABC-49E8-8DD2-18A5C8A0E857}" dt="2020-11-30T00:39:06.888" v="677" actId="11529"/>
          <ac:cxnSpMkLst>
            <pc:docMk/>
            <pc:sldMk cId="0" sldId="262"/>
            <ac:cxnSpMk id="10" creationId="{56A42A43-630A-469B-8285-AA461B4B6C0E}"/>
          </ac:cxnSpMkLst>
        </pc:cxnChg>
        <pc:cxnChg chg="add mod">
          <ac:chgData name=" " userId="2111074a2eda168c" providerId="LiveId" clId="{BD8E433B-4ABC-49E8-8DD2-18A5C8A0E857}" dt="2020-11-30T00:42:55.213" v="726" actId="1076"/>
          <ac:cxnSpMkLst>
            <pc:docMk/>
            <pc:sldMk cId="0" sldId="262"/>
            <ac:cxnSpMk id="12" creationId="{B25C7D44-A074-4A6D-A3C3-9152AC88D67D}"/>
          </ac:cxnSpMkLst>
        </pc:cxnChg>
        <pc:cxnChg chg="add mod">
          <ac:chgData name=" " userId="2111074a2eda168c" providerId="LiveId" clId="{BD8E433B-4ABC-49E8-8DD2-18A5C8A0E857}" dt="2020-11-30T00:42:55.213" v="726" actId="1076"/>
          <ac:cxnSpMkLst>
            <pc:docMk/>
            <pc:sldMk cId="0" sldId="262"/>
            <ac:cxnSpMk id="16" creationId="{9BCFCD63-F135-44EC-90DD-FD440EF214AE}"/>
          </ac:cxnSpMkLst>
        </pc:cxnChg>
      </pc:sldChg>
      <pc:sldChg chg="addSp delSp modSp">
        <pc:chgData name=" " userId="2111074a2eda168c" providerId="LiveId" clId="{BD8E433B-4ABC-49E8-8DD2-18A5C8A0E857}" dt="2020-12-01T01:10:26.352" v="1489" actId="20577"/>
        <pc:sldMkLst>
          <pc:docMk/>
          <pc:sldMk cId="0" sldId="264"/>
        </pc:sldMkLst>
        <pc:spChg chg="mod">
          <ac:chgData name=" " userId="2111074a2eda168c" providerId="LiveId" clId="{BD8E433B-4ABC-49E8-8DD2-18A5C8A0E857}" dt="2020-11-30T01:25:58.609" v="1434" actId="1076"/>
          <ac:spMkLst>
            <pc:docMk/>
            <pc:sldMk cId="0" sldId="264"/>
            <ac:spMk id="583" creationId="{00000000-0000-0000-0000-000000000000}"/>
          </ac:spMkLst>
        </pc:spChg>
        <pc:spChg chg="mod">
          <ac:chgData name=" " userId="2111074a2eda168c" providerId="LiveId" clId="{BD8E433B-4ABC-49E8-8DD2-18A5C8A0E857}" dt="2020-12-01T01:10:19.730" v="1481" actId="1036"/>
          <ac:spMkLst>
            <pc:docMk/>
            <pc:sldMk cId="0" sldId="264"/>
            <ac:spMk id="584" creationId="{00000000-0000-0000-0000-000000000000}"/>
          </ac:spMkLst>
        </pc:spChg>
        <pc:spChg chg="mod">
          <ac:chgData name=" " userId="2111074a2eda168c" providerId="LiveId" clId="{BD8E433B-4ABC-49E8-8DD2-18A5C8A0E857}" dt="2020-12-01T01:09:33.844" v="1462" actId="1035"/>
          <ac:spMkLst>
            <pc:docMk/>
            <pc:sldMk cId="0" sldId="264"/>
            <ac:spMk id="585" creationId="{00000000-0000-0000-0000-000000000000}"/>
          </ac:spMkLst>
        </pc:spChg>
        <pc:spChg chg="mod">
          <ac:chgData name=" " userId="2111074a2eda168c" providerId="LiveId" clId="{BD8E433B-4ABC-49E8-8DD2-18A5C8A0E857}" dt="2020-12-01T01:10:26.352" v="1489" actId="20577"/>
          <ac:spMkLst>
            <pc:docMk/>
            <pc:sldMk cId="0" sldId="264"/>
            <ac:spMk id="608" creationId="{00000000-0000-0000-0000-000000000000}"/>
          </ac:spMkLst>
        </pc:spChg>
        <pc:grpChg chg="del">
          <ac:chgData name=" " userId="2111074a2eda168c" providerId="LiveId" clId="{BD8E433B-4ABC-49E8-8DD2-18A5C8A0E857}" dt="2020-11-30T01:18:51.064" v="1387" actId="478"/>
          <ac:grpSpMkLst>
            <pc:docMk/>
            <pc:sldMk cId="0" sldId="264"/>
            <ac:grpSpMk id="2" creationId="{53BBD74E-0F06-4DCD-99AE-A0A2BE55F603}"/>
          </ac:grpSpMkLst>
        </pc:grpChg>
        <pc:grpChg chg="mod">
          <ac:chgData name=" " userId="2111074a2eda168c" providerId="LiveId" clId="{BD8E433B-4ABC-49E8-8DD2-18A5C8A0E857}" dt="2020-11-30T01:26:23.886" v="1437" actId="12788"/>
          <ac:grpSpMkLst>
            <pc:docMk/>
            <pc:sldMk cId="0" sldId="264"/>
            <ac:grpSpMk id="586" creationId="{00000000-0000-0000-0000-000000000000}"/>
          </ac:grpSpMkLst>
        </pc:grpChg>
        <pc:grpChg chg="mod">
          <ac:chgData name=" " userId="2111074a2eda168c" providerId="LiveId" clId="{BD8E433B-4ABC-49E8-8DD2-18A5C8A0E857}" dt="2020-11-30T01:26:23.886" v="1437" actId="12788"/>
          <ac:grpSpMkLst>
            <pc:docMk/>
            <pc:sldMk cId="0" sldId="264"/>
            <ac:grpSpMk id="595" creationId="{00000000-0000-0000-0000-000000000000}"/>
          </ac:grpSpMkLst>
        </pc:grpChg>
        <pc:picChg chg="add mod">
          <ac:chgData name=" " userId="2111074a2eda168c" providerId="LiveId" clId="{BD8E433B-4ABC-49E8-8DD2-18A5C8A0E857}" dt="2020-11-30T01:26:23.886" v="1437" actId="12788"/>
          <ac:picMkLst>
            <pc:docMk/>
            <pc:sldMk cId="0" sldId="264"/>
            <ac:picMk id="4" creationId="{04A587CC-C2FF-44C0-9D92-8A8513CA4847}"/>
          </ac:picMkLst>
        </pc:picChg>
      </pc:sldChg>
      <pc:sldChg chg="addSp delSp modSp">
        <pc:chgData name=" " userId="2111074a2eda168c" providerId="LiveId" clId="{BD8E433B-4ABC-49E8-8DD2-18A5C8A0E857}" dt="2020-11-30T01:13:06.347" v="1156" actId="1076"/>
        <pc:sldMkLst>
          <pc:docMk/>
          <pc:sldMk cId="0" sldId="269"/>
        </pc:sldMkLst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3" creationId="{B2A44C3F-3BC7-4F06-9A9E-58F07F19F6C2}"/>
          </ac:spMkLst>
        </pc:spChg>
        <pc:spChg chg="add mod">
          <ac:chgData name=" " userId="2111074a2eda168c" providerId="LiveId" clId="{BD8E433B-4ABC-49E8-8DD2-18A5C8A0E857}" dt="2020-11-30T01:13:02.671" v="1155" actId="1076"/>
          <ac:spMkLst>
            <pc:docMk/>
            <pc:sldMk cId="0" sldId="269"/>
            <ac:spMk id="9" creationId="{26F2262C-4F15-4051-BD1B-885F909415FA}"/>
          </ac:spMkLst>
        </pc:spChg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10" creationId="{E5DC9071-58E9-4FFB-9E01-5FCCFD5ABF14}"/>
          </ac:spMkLst>
        </pc:spChg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11" creationId="{C41C1AFF-F8A5-450F-B1C5-EB9C8E1BFDDA}"/>
          </ac:spMkLst>
        </pc:spChg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13" creationId="{AD431FA6-A052-43B6-8EFC-06A140F81943}"/>
          </ac:spMkLst>
        </pc:spChg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22" creationId="{7D787DED-2C04-4723-A1BD-5C5897933952}"/>
          </ac:spMkLst>
        </pc:spChg>
        <pc:spChg chg="add mod">
          <ac:chgData name=" " userId="2111074a2eda168c" providerId="LiveId" clId="{BD8E433B-4ABC-49E8-8DD2-18A5C8A0E857}" dt="2020-11-30T01:08:31.579" v="1071" actId="1076"/>
          <ac:spMkLst>
            <pc:docMk/>
            <pc:sldMk cId="0" sldId="269"/>
            <ac:spMk id="23" creationId="{1E81C310-26A7-4A08-B163-52294C5A3F90}"/>
          </ac:spMkLst>
        </pc:spChg>
        <pc:spChg chg="add mod">
          <ac:chgData name=" " userId="2111074a2eda168c" providerId="LiveId" clId="{BD8E433B-4ABC-49E8-8DD2-18A5C8A0E857}" dt="2020-11-30T01:08:15.974" v="1069" actId="1076"/>
          <ac:spMkLst>
            <pc:docMk/>
            <pc:sldMk cId="0" sldId="269"/>
            <ac:spMk id="30" creationId="{E962FA4F-7092-4EE1-BA1F-35C48A79C7C8}"/>
          </ac:spMkLst>
        </pc:spChg>
        <pc:spChg chg="add mod">
          <ac:chgData name=" " userId="2111074a2eda168c" providerId="LiveId" clId="{BD8E433B-4ABC-49E8-8DD2-18A5C8A0E857}" dt="2020-11-30T01:13:06.347" v="1156" actId="1076"/>
          <ac:spMkLst>
            <pc:docMk/>
            <pc:sldMk cId="0" sldId="269"/>
            <ac:spMk id="46" creationId="{6764B11F-557C-4E07-ACC1-6AE46584BB27}"/>
          </ac:spMkLst>
        </pc:spChg>
        <pc:spChg chg="add mod">
          <ac:chgData name=" " userId="2111074a2eda168c" providerId="LiveId" clId="{BD8E433B-4ABC-49E8-8DD2-18A5C8A0E857}" dt="2020-11-30T01:12:48.839" v="1154" actId="1076"/>
          <ac:spMkLst>
            <pc:docMk/>
            <pc:sldMk cId="0" sldId="269"/>
            <ac:spMk id="90" creationId="{7036170D-847C-4AE3-9303-E3E9F50EF0FD}"/>
          </ac:spMkLst>
        </pc:spChg>
        <pc:spChg chg="mod">
          <ac:chgData name=" " userId="2111074a2eda168c" providerId="LiveId" clId="{BD8E433B-4ABC-49E8-8DD2-18A5C8A0E857}" dt="2020-11-30T00:48:23.179" v="766" actId="20577"/>
          <ac:spMkLst>
            <pc:docMk/>
            <pc:sldMk cId="0" sldId="269"/>
            <ac:spMk id="643" creationId="{00000000-0000-0000-0000-000000000000}"/>
          </ac:spMkLst>
        </pc:spChg>
        <pc:spChg chg="del">
          <ac:chgData name=" " userId="2111074a2eda168c" providerId="LiveId" clId="{BD8E433B-4ABC-49E8-8DD2-18A5C8A0E857}" dt="2020-11-30T00:48:37.059" v="767" actId="478"/>
          <ac:spMkLst>
            <pc:docMk/>
            <pc:sldMk cId="0" sldId="269"/>
            <ac:spMk id="645" creationId="{00000000-0000-0000-0000-000000000000}"/>
          </ac:spMkLst>
        </pc:spChg>
        <pc:spChg chg="del">
          <ac:chgData name=" " userId="2111074a2eda168c" providerId="LiveId" clId="{BD8E433B-4ABC-49E8-8DD2-18A5C8A0E857}" dt="2020-11-30T00:48:37.059" v="767" actId="478"/>
          <ac:spMkLst>
            <pc:docMk/>
            <pc:sldMk cId="0" sldId="269"/>
            <ac:spMk id="646" creationId="{00000000-0000-0000-0000-000000000000}"/>
          </ac:spMkLst>
        </pc:spChg>
        <pc:spChg chg="del">
          <ac:chgData name=" " userId="2111074a2eda168c" providerId="LiveId" clId="{BD8E433B-4ABC-49E8-8DD2-18A5C8A0E857}" dt="2020-11-30T00:48:37.059" v="767" actId="478"/>
          <ac:spMkLst>
            <pc:docMk/>
            <pc:sldMk cId="0" sldId="269"/>
            <ac:spMk id="647" creationId="{00000000-0000-0000-0000-000000000000}"/>
          </ac:spMkLst>
        </pc:spChg>
        <pc:spChg chg="del">
          <ac:chgData name=" " userId="2111074a2eda168c" providerId="LiveId" clId="{BD8E433B-4ABC-49E8-8DD2-18A5C8A0E857}" dt="2020-11-30T00:48:37.059" v="767" actId="478"/>
          <ac:spMkLst>
            <pc:docMk/>
            <pc:sldMk cId="0" sldId="269"/>
            <ac:spMk id="648" creationId="{00000000-0000-0000-0000-000000000000}"/>
          </ac:spMkLst>
        </pc:spChg>
        <pc:grpChg chg="del">
          <ac:chgData name=" " userId="2111074a2eda168c" providerId="LiveId" clId="{BD8E433B-4ABC-49E8-8DD2-18A5C8A0E857}" dt="2020-11-30T00:48:37.059" v="767" actId="478"/>
          <ac:grpSpMkLst>
            <pc:docMk/>
            <pc:sldMk cId="0" sldId="269"/>
            <ac:grpSpMk id="2" creationId="{FEF3C8C7-1DA7-49AE-BD89-996521C3A249}"/>
          </ac:grpSpMkLst>
        </pc:grpChg>
        <pc:picChg chg="add mod modCrop">
          <ac:chgData name=" " userId="2111074a2eda168c" providerId="LiveId" clId="{BD8E433B-4ABC-49E8-8DD2-18A5C8A0E857}" dt="2020-11-30T01:08:22.566" v="1070" actId="1076"/>
          <ac:picMkLst>
            <pc:docMk/>
            <pc:sldMk cId="0" sldId="269"/>
            <ac:picMk id="5" creationId="{D07412B7-D4D5-4307-B082-FBA24B6B8906}"/>
          </ac:picMkLst>
        </pc:picChg>
        <pc:picChg chg="add mod">
          <ac:chgData name=" " userId="2111074a2eda168c" providerId="LiveId" clId="{BD8E433B-4ABC-49E8-8DD2-18A5C8A0E857}" dt="2020-11-30T01:11:49.787" v="1123" actId="1076"/>
          <ac:picMkLst>
            <pc:docMk/>
            <pc:sldMk cId="0" sldId="269"/>
            <ac:picMk id="31" creationId="{F19B4F60-5BAA-4FCF-B9FE-0D9BD5B34263}"/>
          </ac:picMkLst>
        </pc:picChg>
        <pc:cxnChg chg="add mod">
          <ac:chgData name=" " userId="2111074a2eda168c" providerId="LiveId" clId="{BD8E433B-4ABC-49E8-8DD2-18A5C8A0E857}" dt="2020-11-30T01:08:22.566" v="1070" actId="1076"/>
          <ac:cxnSpMkLst>
            <pc:docMk/>
            <pc:sldMk cId="0" sldId="269"/>
            <ac:cxnSpMk id="7" creationId="{41638CCF-5DC2-48F8-A1B7-739144183A69}"/>
          </ac:cxnSpMkLst>
        </pc:cxnChg>
        <pc:cxnChg chg="add mod">
          <ac:chgData name=" " userId="2111074a2eda168c" providerId="LiveId" clId="{BD8E433B-4ABC-49E8-8DD2-18A5C8A0E857}" dt="2020-11-30T01:08:31.579" v="1071" actId="1076"/>
          <ac:cxnSpMkLst>
            <pc:docMk/>
            <pc:sldMk cId="0" sldId="269"/>
            <ac:cxnSpMk id="15" creationId="{F0CB9F40-BE95-47A3-B45A-162E118C4688}"/>
          </ac:cxnSpMkLst>
        </pc:cxnChg>
        <pc:cxnChg chg="add mod">
          <ac:chgData name=" " userId="2111074a2eda168c" providerId="LiveId" clId="{BD8E433B-4ABC-49E8-8DD2-18A5C8A0E857}" dt="2020-11-30T01:08:15.974" v="1069" actId="1076"/>
          <ac:cxnSpMkLst>
            <pc:docMk/>
            <pc:sldMk cId="0" sldId="269"/>
            <ac:cxnSpMk id="18" creationId="{FEF9A2BE-CCEC-41E5-852A-308C3E122313}"/>
          </ac:cxnSpMkLst>
        </pc:cxnChg>
        <pc:cxnChg chg="add mod">
          <ac:chgData name=" " userId="2111074a2eda168c" providerId="LiveId" clId="{BD8E433B-4ABC-49E8-8DD2-18A5C8A0E857}" dt="2020-11-30T01:11:49.787" v="1123" actId="1076"/>
          <ac:cxnSpMkLst>
            <pc:docMk/>
            <pc:sldMk cId="0" sldId="269"/>
            <ac:cxnSpMk id="21" creationId="{FA348591-6729-4553-A59F-BE1A02DBA749}"/>
          </ac:cxnSpMkLst>
        </pc:cxnChg>
        <pc:cxnChg chg="add del mod">
          <ac:chgData name=" " userId="2111074a2eda168c" providerId="LiveId" clId="{BD8E433B-4ABC-49E8-8DD2-18A5C8A0E857}" dt="2020-11-30T01:05:23.325" v="1034" actId="11529"/>
          <ac:cxnSpMkLst>
            <pc:docMk/>
            <pc:sldMk cId="0" sldId="269"/>
            <ac:cxnSpMk id="39" creationId="{44DE776F-8DB1-4D87-BF45-BD4D53C6E8D0}"/>
          </ac:cxnSpMkLst>
        </pc:cxnChg>
        <pc:cxnChg chg="add del mod">
          <ac:chgData name=" " userId="2111074a2eda168c" providerId="LiveId" clId="{BD8E433B-4ABC-49E8-8DD2-18A5C8A0E857}" dt="2020-11-30T01:05:49.853" v="1039" actId="478"/>
          <ac:cxnSpMkLst>
            <pc:docMk/>
            <pc:sldMk cId="0" sldId="269"/>
            <ac:cxnSpMk id="43" creationId="{4FCDE996-36CC-4E2D-8589-F244B6F80562}"/>
          </ac:cxnSpMkLst>
        </pc:cxnChg>
        <pc:cxnChg chg="add del mod">
          <ac:chgData name=" " userId="2111074a2eda168c" providerId="LiveId" clId="{BD8E433B-4ABC-49E8-8DD2-18A5C8A0E857}" dt="2020-11-30T01:07:35.088" v="1059" actId="478"/>
          <ac:cxnSpMkLst>
            <pc:docMk/>
            <pc:sldMk cId="0" sldId="269"/>
            <ac:cxnSpMk id="48" creationId="{6BDFB7F0-0E24-4FF3-9C36-00CB9632896B}"/>
          </ac:cxnSpMkLst>
        </pc:cxnChg>
        <pc:cxnChg chg="add del mod">
          <ac:chgData name=" " userId="2111074a2eda168c" providerId="LiveId" clId="{BD8E433B-4ABC-49E8-8DD2-18A5C8A0E857}" dt="2020-11-30T01:07:50.745" v="1063" actId="478"/>
          <ac:cxnSpMkLst>
            <pc:docMk/>
            <pc:sldMk cId="0" sldId="269"/>
            <ac:cxnSpMk id="641" creationId="{55E17EFC-8310-4CAE-A4F0-AFDCC9AD89FD}"/>
          </ac:cxnSpMkLst>
        </pc:cxnChg>
        <pc:cxnChg chg="del mod">
          <ac:chgData name=" " userId="2111074a2eda168c" providerId="LiveId" clId="{BD8E433B-4ABC-49E8-8DD2-18A5C8A0E857}" dt="2020-11-30T00:48:37.059" v="767" actId="478"/>
          <ac:cxnSpMkLst>
            <pc:docMk/>
            <pc:sldMk cId="0" sldId="269"/>
            <ac:cxnSpMk id="649" creationId="{00000000-0000-0000-0000-000000000000}"/>
          </ac:cxnSpMkLst>
        </pc:cxnChg>
        <pc:cxnChg chg="del mod">
          <ac:chgData name=" " userId="2111074a2eda168c" providerId="LiveId" clId="{BD8E433B-4ABC-49E8-8DD2-18A5C8A0E857}" dt="2020-11-30T00:48:37.059" v="767" actId="478"/>
          <ac:cxnSpMkLst>
            <pc:docMk/>
            <pc:sldMk cId="0" sldId="269"/>
            <ac:cxnSpMk id="650" creationId="{00000000-0000-0000-0000-000000000000}"/>
          </ac:cxnSpMkLst>
        </pc:cxnChg>
        <pc:cxnChg chg="add del mod">
          <ac:chgData name=" " userId="2111074a2eda168c" providerId="LiveId" clId="{BD8E433B-4ABC-49E8-8DD2-18A5C8A0E857}" dt="2020-11-30T01:09:46.915" v="1086" actId="478"/>
          <ac:cxnSpMkLst>
            <pc:docMk/>
            <pc:sldMk cId="0" sldId="269"/>
            <ac:cxnSpMk id="651" creationId="{55B4AFEC-146A-4060-8903-28667B92D915}"/>
          </ac:cxnSpMkLst>
        </pc:cxnChg>
        <pc:cxnChg chg="add mod">
          <ac:chgData name=" " userId="2111074a2eda168c" providerId="LiveId" clId="{BD8E433B-4ABC-49E8-8DD2-18A5C8A0E857}" dt="2020-11-30T01:11:49.787" v="1123" actId="1076"/>
          <ac:cxnSpMkLst>
            <pc:docMk/>
            <pc:sldMk cId="0" sldId="269"/>
            <ac:cxnSpMk id="657" creationId="{4DA8911F-0633-4079-85FF-2A95A0128257}"/>
          </ac:cxnSpMkLst>
        </pc:cxnChg>
      </pc:sldChg>
      <pc:sldChg chg="addSp delSp modSp">
        <pc:chgData name=" " userId="2111074a2eda168c" providerId="LiveId" clId="{BD8E433B-4ABC-49E8-8DD2-18A5C8A0E857}" dt="2020-11-30T01:15:33.865" v="1191" actId="20577"/>
        <pc:sldMkLst>
          <pc:docMk/>
          <pc:sldMk cId="0" sldId="271"/>
        </pc:sldMkLst>
        <pc:spChg chg="del">
          <ac:chgData name=" " userId="2111074a2eda168c" providerId="LiveId" clId="{BD8E433B-4ABC-49E8-8DD2-18A5C8A0E857}" dt="2020-11-30T01:13:38.842" v="1164" actId="478"/>
          <ac:spMkLst>
            <pc:docMk/>
            <pc:sldMk cId="0" sldId="271"/>
            <ac:spMk id="3" creationId="{A3AE9A16-702C-4F7F-A9F5-71B49228C99C}"/>
          </ac:spMkLst>
        </pc:spChg>
        <pc:spChg chg="add mod">
          <ac:chgData name=" " userId="2111074a2eda168c" providerId="LiveId" clId="{BD8E433B-4ABC-49E8-8DD2-18A5C8A0E857}" dt="2020-11-30T01:15:33.865" v="1191" actId="20577"/>
          <ac:spMkLst>
            <pc:docMk/>
            <pc:sldMk cId="0" sldId="271"/>
            <ac:spMk id="5" creationId="{E216CFC2-E84B-44E3-A603-8668E90C2F77}"/>
          </ac:spMkLst>
        </pc:spChg>
        <pc:spChg chg="mod">
          <ac:chgData name=" " userId="2111074a2eda168c" providerId="LiveId" clId="{BD8E433B-4ABC-49E8-8DD2-18A5C8A0E857}" dt="2020-11-30T01:13:47.692" v="1167" actId="1076"/>
          <ac:spMkLst>
            <pc:docMk/>
            <pc:sldMk cId="0" sldId="271"/>
            <ac:spMk id="667" creationId="{00000000-0000-0000-0000-000000000000}"/>
          </ac:spMkLst>
        </pc:spChg>
        <pc:picChg chg="mod">
          <ac:chgData name=" " userId="2111074a2eda168c" providerId="LiveId" clId="{BD8E433B-4ABC-49E8-8DD2-18A5C8A0E857}" dt="2020-11-30T01:13:44.689" v="1166" actId="1076"/>
          <ac:picMkLst>
            <pc:docMk/>
            <pc:sldMk cId="0" sldId="271"/>
            <ac:picMk id="2" creationId="{96B78AF6-3BF3-40B3-91E0-6F567A515B23}"/>
          </ac:picMkLst>
        </pc:picChg>
      </pc:sldChg>
      <pc:sldChg chg="modSp">
        <pc:chgData name=" " userId="2111074a2eda168c" providerId="LiveId" clId="{BD8E433B-4ABC-49E8-8DD2-18A5C8A0E857}" dt="2020-11-30T00:30:50.731" v="589" actId="20577"/>
        <pc:sldMkLst>
          <pc:docMk/>
          <pc:sldMk cId="0" sldId="282"/>
        </pc:sldMkLst>
        <pc:spChg chg="mod">
          <ac:chgData name=" " userId="2111074a2eda168c" providerId="LiveId" clId="{BD8E433B-4ABC-49E8-8DD2-18A5C8A0E857}" dt="2020-11-30T00:30:50.731" v="589" actId="20577"/>
          <ac:spMkLst>
            <pc:docMk/>
            <pc:sldMk cId="0" sldId="282"/>
            <ac:spMk id="1097" creationId="{00000000-0000-0000-0000-000000000000}"/>
          </ac:spMkLst>
        </pc:spChg>
      </pc:sldChg>
      <pc:sldChg chg="modSp">
        <pc:chgData name=" " userId="2111074a2eda168c" providerId="LiveId" clId="{BD8E433B-4ABC-49E8-8DD2-18A5C8A0E857}" dt="2020-11-30T00:28:28.105" v="496" actId="20577"/>
        <pc:sldMkLst>
          <pc:docMk/>
          <pc:sldMk cId="0" sldId="285"/>
        </pc:sldMkLst>
        <pc:spChg chg="mod">
          <ac:chgData name=" " userId="2111074a2eda168c" providerId="LiveId" clId="{BD8E433B-4ABC-49E8-8DD2-18A5C8A0E857}" dt="2020-11-30T00:27:05.075" v="472" actId="20577"/>
          <ac:spMkLst>
            <pc:docMk/>
            <pc:sldMk cId="0" sldId="285"/>
            <ac:spMk id="4" creationId="{F8B18BA7-4AC8-4E0D-8D2C-862BB0975AB6}"/>
          </ac:spMkLst>
        </pc:spChg>
        <pc:spChg chg="mod">
          <ac:chgData name=" " userId="2111074a2eda168c" providerId="LiveId" clId="{BD8E433B-4ABC-49E8-8DD2-18A5C8A0E857}" dt="2020-11-30T00:28:28.105" v="496" actId="20577"/>
          <ac:spMkLst>
            <pc:docMk/>
            <pc:sldMk cId="0" sldId="285"/>
            <ac:spMk id="1131" creationId="{00000000-0000-0000-0000-000000000000}"/>
          </ac:spMkLst>
        </pc:spChg>
        <pc:spChg chg="mod">
          <ac:chgData name=" " userId="2111074a2eda168c" providerId="LiveId" clId="{BD8E433B-4ABC-49E8-8DD2-18A5C8A0E857}" dt="2020-11-30T00:28:04.108" v="473" actId="1076"/>
          <ac:spMkLst>
            <pc:docMk/>
            <pc:sldMk cId="0" sldId="285"/>
            <ac:spMk id="1132" creationId="{00000000-0000-0000-0000-000000000000}"/>
          </ac:spMkLst>
        </pc:spChg>
      </pc:sldChg>
      <pc:sldChg chg="modSp">
        <pc:chgData name=" " userId="2111074a2eda168c" providerId="LiveId" clId="{BD8E433B-4ABC-49E8-8DD2-18A5C8A0E857}" dt="2020-11-30T01:14:57.728" v="1177" actId="1076"/>
        <pc:sldMkLst>
          <pc:docMk/>
          <pc:sldMk cId="435248796" sldId="305"/>
        </pc:sldMkLst>
        <pc:spChg chg="mod">
          <ac:chgData name=" " userId="2111074a2eda168c" providerId="LiveId" clId="{BD8E433B-4ABC-49E8-8DD2-18A5C8A0E857}" dt="2020-11-30T01:14:57.728" v="1177" actId="1076"/>
          <ac:spMkLst>
            <pc:docMk/>
            <pc:sldMk cId="435248796" sldId="305"/>
            <ac:spMk id="3" creationId="{A3AE9A16-702C-4F7F-A9F5-71B49228C99C}"/>
          </ac:spMkLst>
        </pc:spChg>
        <pc:spChg chg="mod">
          <ac:chgData name=" " userId="2111074a2eda168c" providerId="LiveId" clId="{BD8E433B-4ABC-49E8-8DD2-18A5C8A0E857}" dt="2020-11-30T01:14:26.941" v="1172"/>
          <ac:spMkLst>
            <pc:docMk/>
            <pc:sldMk cId="435248796" sldId="305"/>
            <ac:spMk id="667" creationId="{00000000-0000-0000-0000-000000000000}"/>
          </ac:spMkLst>
        </pc:spChg>
        <pc:picChg chg="mod">
          <ac:chgData name=" " userId="2111074a2eda168c" providerId="LiveId" clId="{BD8E433B-4ABC-49E8-8DD2-18A5C8A0E857}" dt="2020-11-30T01:14:10.840" v="1170" actId="14100"/>
          <ac:picMkLst>
            <pc:docMk/>
            <pc:sldMk cId="435248796" sldId="305"/>
            <ac:picMk id="4" creationId="{ACCE8059-4EE8-439E-8118-1F5BA32E0596}"/>
          </ac:picMkLst>
        </pc:picChg>
      </pc:sldChg>
      <pc:sldChg chg="modSp">
        <pc:chgData name=" " userId="2111074a2eda168c" providerId="LiveId" clId="{BD8E433B-4ABC-49E8-8DD2-18A5C8A0E857}" dt="2020-11-30T01:14:46.579" v="1176" actId="1076"/>
        <pc:sldMkLst>
          <pc:docMk/>
          <pc:sldMk cId="4238246367" sldId="306"/>
        </pc:sldMkLst>
        <pc:spChg chg="mod">
          <ac:chgData name=" " userId="2111074a2eda168c" providerId="LiveId" clId="{BD8E433B-4ABC-49E8-8DD2-18A5C8A0E857}" dt="2020-11-30T01:14:46.579" v="1176" actId="1076"/>
          <ac:spMkLst>
            <pc:docMk/>
            <pc:sldMk cId="4238246367" sldId="306"/>
            <ac:spMk id="3" creationId="{A3AE9A16-702C-4F7F-A9F5-71B49228C99C}"/>
          </ac:spMkLst>
        </pc:spChg>
        <pc:spChg chg="mod">
          <ac:chgData name=" " userId="2111074a2eda168c" providerId="LiveId" clId="{BD8E433B-4ABC-49E8-8DD2-18A5C8A0E857}" dt="2020-11-30T01:14:36.357" v="1175"/>
          <ac:spMkLst>
            <pc:docMk/>
            <pc:sldMk cId="4238246367" sldId="306"/>
            <ac:spMk id="667" creationId="{00000000-0000-0000-0000-000000000000}"/>
          </ac:spMkLst>
        </pc:spChg>
        <pc:picChg chg="mod">
          <ac:chgData name=" " userId="2111074a2eda168c" providerId="LiveId" clId="{BD8E433B-4ABC-49E8-8DD2-18A5C8A0E857}" dt="2020-11-30T01:14:31.498" v="1173" actId="14100"/>
          <ac:picMkLst>
            <pc:docMk/>
            <pc:sldMk cId="4238246367" sldId="306"/>
            <ac:picMk id="2" creationId="{251FFDBA-5F53-4C80-B086-CD373D7A59A2}"/>
          </ac:picMkLst>
        </pc:picChg>
      </pc:sldChg>
      <pc:sldMasterChg chg="delSldLayout">
        <pc:chgData name=" " userId="2111074a2eda168c" providerId="LiveId" clId="{BD8E433B-4ABC-49E8-8DD2-18A5C8A0E857}" dt="2020-11-29T02:34:28.382" v="32" actId="2696"/>
        <pc:sldMasterMkLst>
          <pc:docMk/>
          <pc:sldMasterMk cId="0" sldId="214748367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4" name="Google Shape;13144;g6be81bf08b_0_1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5" name="Google Shape;13145;g6be81bf08b_0_1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5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avLst/>
            <a:gdLst/>
            <a:ahLst/>
            <a:cxnLst/>
            <a:rect l="l" t="t" r="r" b="b"/>
            <a:pathLst>
              <a:path w="371336" h="197109" extrusionOk="0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avLst/>
              <a:gdLst/>
              <a:ahLst/>
              <a:cxnLst/>
              <a:rect l="l" t="t" r="r" b="b"/>
              <a:pathLst>
                <a:path w="328418" h="104000" extrusionOk="0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1"/>
          <p:cNvSpPr txBox="1">
            <a:spLocks noGrp="1"/>
          </p:cNvSpPr>
          <p:nvPr>
            <p:ph type="subTitle" idx="1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2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3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4" r:id="rId6"/>
    <p:sldLayoutId id="2147483667" r:id="rId7"/>
    <p:sldLayoutId id="2147483671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402773" y="1311054"/>
            <a:ext cx="7647709" cy="119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Virtual Tour </a:t>
            </a:r>
            <a:r>
              <a:rPr lang="en-ID" dirty="0" err="1"/>
              <a:t>Berbasis</a:t>
            </a:r>
            <a:r>
              <a:rPr lang="en-ID" dirty="0"/>
              <a:t> Web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402773" y="2413676"/>
            <a:ext cx="5659786" cy="47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2000" dirty="0"/>
              <a:t>Tugas Akhir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83D81-07F7-444B-8284-21CA80D3EC51}"/>
              </a:ext>
            </a:extLst>
          </p:cNvPr>
          <p:cNvSpPr txBox="1"/>
          <p:nvPr/>
        </p:nvSpPr>
        <p:spPr>
          <a:xfrm>
            <a:off x="1402773" y="3315036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Yogi Prasetya / 20180801192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5A193-7DB8-4EAF-AC8B-9FC9E3A39F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47" y="2932035"/>
            <a:ext cx="952948" cy="9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E6A63-7686-4653-86B0-E42CD9993C62}"/>
              </a:ext>
            </a:extLst>
          </p:cNvPr>
          <p:cNvSpPr txBox="1"/>
          <p:nvPr/>
        </p:nvSpPr>
        <p:spPr>
          <a:xfrm>
            <a:off x="6471611" y="4013429"/>
            <a:ext cx="2509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JURUSAN TEKNIK INFORMATIKA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FAKULTAS ILMU KOMPUTER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UNIVERSITAS ESA UNGGUL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JAKARTA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subTitle" idx="1"/>
          </p:nvPr>
        </p:nvSpPr>
        <p:spPr>
          <a:xfrm>
            <a:off x="1081802" y="3272593"/>
            <a:ext cx="3168900" cy="602679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/>
            <a:r>
              <a:rPr lang="id-ID" dirty="0"/>
              <a:t>Aplikasi dapat mengelola konten dalam </a:t>
            </a:r>
            <a:r>
              <a:rPr lang="id-ID" i="1" dirty="0"/>
              <a:t>virtual tour</a:t>
            </a:r>
            <a:r>
              <a:rPr lang="id-ID" dirty="0"/>
              <a:t> secara cloud.</a:t>
            </a:r>
            <a:endParaRPr lang="en-ID"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2"/>
          </p:nvPr>
        </p:nvSpPr>
        <p:spPr>
          <a:xfrm>
            <a:off x="1081802" y="2077516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/>
            <a:r>
              <a:rPr lang="id-ID" dirty="0"/>
              <a:t>Perancangan aplikasi hanya mencakup pengaturan konten virtual tour hingga menampilkan hasil virtual tour.</a:t>
            </a:r>
            <a:endParaRPr lang="en-ID" dirty="0"/>
          </a:p>
        </p:txBody>
      </p:sp>
      <p:sp>
        <p:nvSpPr>
          <p:cNvPr id="585" name="Google Shape;585;p41"/>
          <p:cNvSpPr txBox="1">
            <a:spLocks noGrp="1"/>
          </p:cNvSpPr>
          <p:nvPr>
            <p:ph type="subTitle" idx="3"/>
          </p:nvPr>
        </p:nvSpPr>
        <p:spPr>
          <a:xfrm>
            <a:off x="1081811" y="979593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/>
            <a:r>
              <a:rPr lang="id-ID" dirty="0"/>
              <a:t>Aplikasi dapat menghasilkan </a:t>
            </a:r>
            <a:r>
              <a:rPr lang="id-ID" i="1" dirty="0"/>
              <a:t>virtual tour</a:t>
            </a:r>
            <a:r>
              <a:rPr lang="id-ID" dirty="0"/>
              <a:t> yang dapat diakses pada berbagai perangkat dengan teknologi web.</a:t>
            </a:r>
            <a:endParaRPr lang="en-ID" dirty="0"/>
          </a:p>
        </p:txBody>
      </p:sp>
      <p:grpSp>
        <p:nvGrpSpPr>
          <p:cNvPr id="586" name="Google Shape;586;p41"/>
          <p:cNvGrpSpPr/>
          <p:nvPr/>
        </p:nvGrpSpPr>
        <p:grpSpPr>
          <a:xfrm>
            <a:off x="4849422" y="2388893"/>
            <a:ext cx="371883" cy="365691"/>
            <a:chOff x="860940" y="2746477"/>
            <a:chExt cx="371883" cy="365691"/>
          </a:xfrm>
        </p:grpSpPr>
        <p:sp>
          <p:nvSpPr>
            <p:cNvPr id="587" name="Google Shape;587;p41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1"/>
          <p:cNvGrpSpPr/>
          <p:nvPr/>
        </p:nvGrpSpPr>
        <p:grpSpPr>
          <a:xfrm>
            <a:off x="4863331" y="1268228"/>
            <a:ext cx="344065" cy="368644"/>
            <a:chOff x="4149138" y="4121151"/>
            <a:chExt cx="344065" cy="368644"/>
          </a:xfrm>
        </p:grpSpPr>
        <p:sp>
          <p:nvSpPr>
            <p:cNvPr id="596" name="Google Shape;596;p4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41"/>
          <p:cNvSpPr txBox="1">
            <a:spLocks noGrp="1"/>
          </p:cNvSpPr>
          <p:nvPr>
            <p:ph type="ctrTitle"/>
          </p:nvPr>
        </p:nvSpPr>
        <p:spPr>
          <a:xfrm>
            <a:off x="5828310" y="719759"/>
            <a:ext cx="2716940" cy="596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Batasan Masalah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587CC-C2FF-44C0-9D92-8A8513CA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19006" y="3559038"/>
            <a:ext cx="432714" cy="279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B8610-BCBD-4CFE-8763-A3127D8DD1B7}"/>
              </a:ext>
            </a:extLst>
          </p:cNvPr>
          <p:cNvSpPr txBox="1"/>
          <p:nvPr/>
        </p:nvSpPr>
        <p:spPr>
          <a:xfrm>
            <a:off x="2817353" y="2156251"/>
            <a:ext cx="3509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Barlow Semi Condensed Medium" panose="020B0604020202020204" charset="0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Sulit untuk Mengembangkan Konten</a:t>
            </a:r>
            <a:endParaRPr i="1"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Keterbatasan Teknolgi VR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3302598" y="2754925"/>
            <a:ext cx="359959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/>
              <a:t>Kebutuhan VR yang </a:t>
            </a:r>
            <a:r>
              <a:rPr lang="id-ID" i="1" dirty="0"/>
              <a:t>Accessible</a:t>
            </a:r>
            <a:endParaRPr i="1"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Ide dan Batasan Masalah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3062177" y="4165949"/>
            <a:ext cx="3840070" cy="50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Aplikasi yang mampu melakukan </a:t>
            </a:r>
            <a:r>
              <a:rPr lang="id-ID" u="sng" dirty="0"/>
              <a:t>m</a:t>
            </a:r>
            <a:r>
              <a:rPr lang="en-ID" u="sng" dirty="0" err="1"/>
              <a:t>anajemen</a:t>
            </a:r>
            <a:r>
              <a:rPr lang="en-ID" u="sng" dirty="0"/>
              <a:t> </a:t>
            </a:r>
            <a:r>
              <a:rPr lang="id-ID" u="sng" dirty="0"/>
              <a:t>k</a:t>
            </a:r>
            <a:r>
              <a:rPr lang="en-ID" u="sng" dirty="0" err="1"/>
              <a:t>onten</a:t>
            </a:r>
            <a:r>
              <a:rPr lang="en-ID" u="sng" dirty="0"/>
              <a:t> </a:t>
            </a:r>
            <a:r>
              <a:rPr lang="en-ID" u="sng" dirty="0" err="1"/>
              <a:t>untuk</a:t>
            </a:r>
            <a:r>
              <a:rPr lang="en-ID" u="sng" dirty="0"/>
              <a:t> </a:t>
            </a:r>
            <a:r>
              <a:rPr lang="id-ID" u="sng" dirty="0"/>
              <a:t>v</a:t>
            </a:r>
            <a:r>
              <a:rPr lang="en-ID" u="sng" dirty="0" err="1"/>
              <a:t>irtual</a:t>
            </a:r>
            <a:r>
              <a:rPr lang="id-ID" u="sng" dirty="0"/>
              <a:t> tour</a:t>
            </a:r>
            <a:r>
              <a:rPr lang="id-ID" dirty="0"/>
              <a:t> berbasis web.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970028" y="3127424"/>
            <a:ext cx="3932148" cy="50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Dibutuhkan “VR” yang mudah diakses dari berbagai perangkat dimanapun, kapanpun secara cloud.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271096" y="2081099"/>
            <a:ext cx="4631154" cy="67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Pembuatan hingga perubahan pada konten membutuhkan perubahan kode (</a:t>
            </a:r>
            <a:r>
              <a:rPr lang="id-ID" i="1" dirty="0"/>
              <a:t>hardcode</a:t>
            </a:r>
            <a:r>
              <a:rPr lang="id-ID" dirty="0"/>
              <a:t>), tidak dinamis dan bersifat lokal.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1968648" y="1034775"/>
            <a:ext cx="4933601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Teknologi virtual reality membutuhkan gadget khusus yang harganya tidak murah dan tidak praktis di aplikasikan pada industri tertentu.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6BC96-D496-45BB-97E1-769366FE89C0}"/>
              </a:ext>
            </a:extLst>
          </p:cNvPr>
          <p:cNvSpPr txBox="1"/>
          <p:nvPr/>
        </p:nvSpPr>
        <p:spPr>
          <a:xfrm>
            <a:off x="209259" y="2065870"/>
            <a:ext cx="20617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>
                <a:solidFill>
                  <a:schemeClr val="tx1"/>
                </a:solidFill>
                <a:latin typeface="Barlow Semi Condensed SemiBold" panose="020B0604020202020204" charset="0"/>
              </a:rPr>
              <a:t>Latar</a:t>
            </a:r>
          </a:p>
          <a:p>
            <a:r>
              <a:rPr lang="id-ID" sz="4000" dirty="0">
                <a:solidFill>
                  <a:schemeClr val="tx1"/>
                </a:solidFill>
                <a:latin typeface="Barlow Semi Condensed SemiBold" panose="020B0604020202020204" charset="0"/>
              </a:rPr>
              <a:t>Belakang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2F3BC-83F1-4F54-9FC1-657000C2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4" t="-15" r="17524" b="15"/>
          <a:stretch/>
        </p:blipFill>
        <p:spPr>
          <a:xfrm>
            <a:off x="5204284" y="0"/>
            <a:ext cx="3939716" cy="5142708"/>
          </a:xfrm>
          <a:prstGeom prst="rect">
            <a:avLst/>
          </a:prstGeom>
        </p:spPr>
      </p:pic>
      <p:sp>
        <p:nvSpPr>
          <p:cNvPr id="1129" name="Google Shape;1129;p62"/>
          <p:cNvSpPr txBox="1">
            <a:spLocks noGrp="1"/>
          </p:cNvSpPr>
          <p:nvPr>
            <p:ph type="ctrTitle"/>
          </p:nvPr>
        </p:nvSpPr>
        <p:spPr>
          <a:xfrm>
            <a:off x="488373" y="359450"/>
            <a:ext cx="3214200" cy="55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VR HEADSET</a:t>
            </a:r>
            <a:endParaRPr dirty="0"/>
          </a:p>
        </p:txBody>
      </p:sp>
      <p:sp>
        <p:nvSpPr>
          <p:cNvPr id="1131" name="Google Shape;1131;p62"/>
          <p:cNvSpPr txBox="1">
            <a:spLocks noGrp="1"/>
          </p:cNvSpPr>
          <p:nvPr>
            <p:ph type="subTitle" idx="4294967295"/>
          </p:nvPr>
        </p:nvSpPr>
        <p:spPr>
          <a:xfrm>
            <a:off x="488373" y="2678136"/>
            <a:ext cx="3382800" cy="1815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>
                <a:solidFill>
                  <a:srgbClr val="434343"/>
                </a:solidFill>
              </a:rPr>
              <a:t>Harga </a:t>
            </a:r>
            <a:r>
              <a:rPr lang="id-ID" sz="1600" i="1" dirty="0">
                <a:solidFill>
                  <a:srgbClr val="434343"/>
                </a:solidFill>
              </a:rPr>
              <a:t>device</a:t>
            </a:r>
            <a:r>
              <a:rPr lang="id-ID" sz="1600" dirty="0">
                <a:solidFill>
                  <a:srgbClr val="434343"/>
                </a:solidFill>
              </a:rPr>
              <a:t> mahal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b="1" dirty="0"/>
              <a:t>Terbatas jarak dan waktu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Membutuhakan banyak </a:t>
            </a:r>
            <a:r>
              <a:rPr lang="id-ID" sz="1600" i="1" dirty="0"/>
              <a:t>device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 </a:t>
            </a:r>
            <a:r>
              <a:rPr lang="id-ID" sz="1600" i="1" dirty="0"/>
              <a:t>High maintenance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d-ID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d-ID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d-ID" sz="1600" dirty="0">
              <a:solidFill>
                <a:srgbClr val="434343"/>
              </a:solidFill>
            </a:endParaRPr>
          </a:p>
        </p:txBody>
      </p:sp>
      <p:sp>
        <p:nvSpPr>
          <p:cNvPr id="1132" name="Google Shape;1132;p62"/>
          <p:cNvSpPr txBox="1">
            <a:spLocks noGrp="1"/>
          </p:cNvSpPr>
          <p:nvPr>
            <p:ph type="subTitle" idx="4294967295"/>
          </p:nvPr>
        </p:nvSpPr>
        <p:spPr>
          <a:xfrm>
            <a:off x="488373" y="2238611"/>
            <a:ext cx="3382800" cy="455400"/>
          </a:xfrm>
          <a:prstGeom prst="rect">
            <a:avLst/>
          </a:prstGeom>
          <a:solidFill>
            <a:srgbClr val="43434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800" dirty="0">
                <a:solidFill>
                  <a:srgbClr val="F3F3F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KEKURANGAN</a:t>
            </a:r>
            <a:endParaRPr sz="1800" dirty="0">
              <a:solidFill>
                <a:srgbClr val="F3F3F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8BA7-4AC8-4E0D-8D2C-862BB0975AB6}"/>
              </a:ext>
            </a:extLst>
          </p:cNvPr>
          <p:cNvSpPr txBox="1"/>
          <p:nvPr/>
        </p:nvSpPr>
        <p:spPr>
          <a:xfrm>
            <a:off x="488373" y="1116826"/>
            <a:ext cx="4426527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dirty="0">
                <a:latin typeface="Roboto Light" panose="02000000000000000000" pitchFamily="2" charset="0"/>
                <a:ea typeface="Roboto Light" panose="02000000000000000000" pitchFamily="2" charset="0"/>
              </a:rPr>
              <a:t>Teknologi </a:t>
            </a:r>
            <a:r>
              <a:rPr lang="id-ID" i="1" dirty="0">
                <a:latin typeface="Roboto Light" panose="02000000000000000000" pitchFamily="2" charset="0"/>
                <a:ea typeface="Roboto Light" panose="02000000000000000000" pitchFamily="2" charset="0"/>
              </a:rPr>
              <a:t>headset</a:t>
            </a:r>
            <a:r>
              <a:rPr lang="id-ID" dirty="0">
                <a:latin typeface="Roboto Light" panose="02000000000000000000" pitchFamily="2" charset="0"/>
                <a:ea typeface="Roboto Light" panose="02000000000000000000" pitchFamily="2" charset="0"/>
              </a:rPr>
              <a:t> untuk VR sudah sangat canggih dan imersif. Namun memiliki kekurangan.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E98CA-7541-47DD-9223-5ECD1CF79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96"/>
          <a:stretch/>
        </p:blipFill>
        <p:spPr>
          <a:xfrm>
            <a:off x="4399956" y="1348565"/>
            <a:ext cx="3787324" cy="2659745"/>
          </a:xfrm>
          <a:prstGeom prst="rect">
            <a:avLst/>
          </a:prstGeom>
        </p:spPr>
      </p:pic>
      <p:sp>
        <p:nvSpPr>
          <p:cNvPr id="1096" name="Google Shape;1096;p59"/>
          <p:cNvSpPr txBox="1">
            <a:spLocks noGrp="1"/>
          </p:cNvSpPr>
          <p:nvPr>
            <p:ph type="title"/>
          </p:nvPr>
        </p:nvSpPr>
        <p:spPr>
          <a:xfrm>
            <a:off x="2088610" y="1348565"/>
            <a:ext cx="1811874" cy="714362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VR Tour Berbasis Web</a:t>
            </a:r>
            <a:endParaRPr dirty="0"/>
          </a:p>
        </p:txBody>
      </p:sp>
      <p:sp>
        <p:nvSpPr>
          <p:cNvPr id="1097" name="Google Shape;1097;p59"/>
          <p:cNvSpPr txBox="1">
            <a:spLocks noGrp="1"/>
          </p:cNvSpPr>
          <p:nvPr>
            <p:ph type="subTitle" idx="1"/>
          </p:nvPr>
        </p:nvSpPr>
        <p:spPr>
          <a:xfrm>
            <a:off x="506641" y="2378331"/>
            <a:ext cx="3393844" cy="1637617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Mudah di akses dari berbagai device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Tidak terbatas ruang dan waktu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Embeddable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Tetap bisa menggunakan VR </a:t>
            </a:r>
            <a:r>
              <a:rPr lang="id-ID" sz="1600" i="1" dirty="0"/>
              <a:t>headset</a:t>
            </a:r>
          </a:p>
        </p:txBody>
      </p:sp>
      <p:grpSp>
        <p:nvGrpSpPr>
          <p:cNvPr id="1098" name="Google Shape;1098;p59"/>
          <p:cNvGrpSpPr/>
          <p:nvPr/>
        </p:nvGrpSpPr>
        <p:grpSpPr>
          <a:xfrm rot="16200000" flipH="1">
            <a:off x="4722243" y="533283"/>
            <a:ext cx="3125556" cy="4297885"/>
            <a:chOff x="1835466" y="929768"/>
            <a:chExt cx="2388300" cy="3284100"/>
          </a:xfrm>
        </p:grpSpPr>
        <p:sp>
          <p:nvSpPr>
            <p:cNvPr id="1099" name="Google Shape;1099;p59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345976" y="154000"/>
            <a:ext cx="4357793" cy="818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4000" dirty="0"/>
              <a:t>Solusi</a:t>
            </a:r>
            <a:endParaRPr sz="4000" dirty="0"/>
          </a:p>
        </p:txBody>
      </p:sp>
      <p:pic>
        <p:nvPicPr>
          <p:cNvPr id="536" name="Google Shape;536;p39"/>
          <p:cNvPicPr preferRelativeResize="0"/>
          <p:nvPr/>
        </p:nvPicPr>
        <p:blipFill rotWithShape="1">
          <a:blip r:embed="rId3">
            <a:alphaModFix/>
          </a:blip>
          <a:srcRect l="16348" r="12355"/>
          <a:stretch/>
        </p:blipFill>
        <p:spPr>
          <a:xfrm>
            <a:off x="6697975" y="-25"/>
            <a:ext cx="244603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A9EB65-4ADA-435E-B5AD-7CB329F7F76F}"/>
              </a:ext>
            </a:extLst>
          </p:cNvPr>
          <p:cNvSpPr/>
          <p:nvPr/>
        </p:nvSpPr>
        <p:spPr>
          <a:xfrm>
            <a:off x="743435" y="1413164"/>
            <a:ext cx="1971105" cy="510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/>
              <a:t>VR Tour</a:t>
            </a:r>
            <a:endParaRPr lang="en-ID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F40FF-FB2E-419A-938C-B9285677E52D}"/>
              </a:ext>
            </a:extLst>
          </p:cNvPr>
          <p:cNvSpPr/>
          <p:nvPr/>
        </p:nvSpPr>
        <p:spPr>
          <a:xfrm>
            <a:off x="1321137" y="2231870"/>
            <a:ext cx="1971105" cy="510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i="1" dirty="0"/>
              <a:t>Web-based</a:t>
            </a:r>
            <a:endParaRPr lang="en-ID" b="1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25C7D44-A074-4A6D-A3C3-9152AC88D67D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743435" y="1668345"/>
            <a:ext cx="577702" cy="818706"/>
          </a:xfrm>
          <a:prstGeom prst="curvedConnector3">
            <a:avLst>
              <a:gd name="adj1" fmla="val -70976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6B8FF-E759-479F-8565-CEFBC031696F}"/>
              </a:ext>
            </a:extLst>
          </p:cNvPr>
          <p:cNvSpPr/>
          <p:nvPr/>
        </p:nvSpPr>
        <p:spPr>
          <a:xfrm>
            <a:off x="1883857" y="3050578"/>
            <a:ext cx="1971105" cy="510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/>
              <a:t>Manajemen konten</a:t>
            </a:r>
            <a:endParaRPr lang="en-ID" b="1" dirty="0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BCFCD63-F135-44EC-90DD-FD440EF214AE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>
            <a:off x="3292242" y="2487051"/>
            <a:ext cx="562720" cy="818708"/>
          </a:xfrm>
          <a:prstGeom prst="curvedConnector3">
            <a:avLst>
              <a:gd name="adj1" fmla="val 26056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613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Ilustrasi Arsitektur</a:t>
            </a:r>
            <a:endParaRPr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A44C3F-3BC7-4F06-9A9E-58F07F19F6C2}"/>
              </a:ext>
            </a:extLst>
          </p:cNvPr>
          <p:cNvSpPr/>
          <p:nvPr/>
        </p:nvSpPr>
        <p:spPr>
          <a:xfrm>
            <a:off x="4334551" y="972455"/>
            <a:ext cx="1930400" cy="551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accent1"/>
                </a:solidFill>
              </a:rPr>
              <a:t>VR Tour</a:t>
            </a:r>
            <a:endParaRPr lang="en-ID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12B7-D4D5-4307-B082-FBA24B6B8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" t="3521" r="4001" b="4077"/>
          <a:stretch/>
        </p:blipFill>
        <p:spPr>
          <a:xfrm>
            <a:off x="7230151" y="1005113"/>
            <a:ext cx="509115" cy="4862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38CCF-5DC2-48F8-A1B7-739144183A69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6264951" y="1248227"/>
            <a:ext cx="965200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2262C-4F15-4051-BD1B-885F909415FA}"/>
              </a:ext>
            </a:extLst>
          </p:cNvPr>
          <p:cNvSpPr txBox="1"/>
          <p:nvPr/>
        </p:nvSpPr>
        <p:spPr>
          <a:xfrm>
            <a:off x="7633480" y="757011"/>
            <a:ext cx="1313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User:</a:t>
            </a:r>
          </a:p>
          <a:p>
            <a:r>
              <a:rPr lang="id-ID" sz="1100" dirty="0"/>
              <a:t>Viewer, audience</a:t>
            </a:r>
            <a:endParaRPr lang="en-ID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9071-58E9-4FFB-9E01-5FCCFD5ABF14}"/>
              </a:ext>
            </a:extLst>
          </p:cNvPr>
          <p:cNvSpPr/>
          <p:nvPr/>
        </p:nvSpPr>
        <p:spPr>
          <a:xfrm>
            <a:off x="3968065" y="2018973"/>
            <a:ext cx="2663372" cy="126274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C1AFF-F8A5-450F-B1C5-EB9C8E1BFDDA}"/>
              </a:ext>
            </a:extLst>
          </p:cNvPr>
          <p:cNvSpPr txBox="1"/>
          <p:nvPr/>
        </p:nvSpPr>
        <p:spPr>
          <a:xfrm>
            <a:off x="3988983" y="208428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Server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31FA6-A052-43B6-8EFC-06A140F81943}"/>
              </a:ext>
            </a:extLst>
          </p:cNvPr>
          <p:cNvSpPr/>
          <p:nvPr/>
        </p:nvSpPr>
        <p:spPr>
          <a:xfrm>
            <a:off x="4149494" y="2727905"/>
            <a:ext cx="1074057" cy="39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Content</a:t>
            </a:r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87DED-2C04-4723-A1BD-5C5897933952}"/>
              </a:ext>
            </a:extLst>
          </p:cNvPr>
          <p:cNvSpPr/>
          <p:nvPr/>
        </p:nvSpPr>
        <p:spPr>
          <a:xfrm>
            <a:off x="5383208" y="2727905"/>
            <a:ext cx="1074057" cy="39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No-sql DB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81C310-26A7-4A08-B163-52294C5A3F90}"/>
              </a:ext>
            </a:extLst>
          </p:cNvPr>
          <p:cNvSpPr/>
          <p:nvPr/>
        </p:nvSpPr>
        <p:spPr>
          <a:xfrm>
            <a:off x="929360" y="2374573"/>
            <a:ext cx="1930400" cy="551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accent1"/>
                </a:solidFill>
              </a:rPr>
              <a:t>Manajemen Konten</a:t>
            </a:r>
            <a:endParaRPr lang="en-ID" b="1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B9F40-BE95-47A3-B45A-162E118C4688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>
            <a:off x="2859760" y="2650345"/>
            <a:ext cx="1108305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9A2BE-CCEC-41E5-852A-308C3E122313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flipV="1">
            <a:off x="5299751" y="1523998"/>
            <a:ext cx="0" cy="494975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62FA4F-7092-4EE1-BA1F-35C48A79C7C8}"/>
              </a:ext>
            </a:extLst>
          </p:cNvPr>
          <p:cNvSpPr/>
          <p:nvPr/>
        </p:nvSpPr>
        <p:spPr>
          <a:xfrm>
            <a:off x="5383208" y="2193853"/>
            <a:ext cx="1074057" cy="39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Core apps</a:t>
            </a:r>
            <a:endParaRPr lang="en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9B4F60-5BAA-4FCF-B9FE-0D9BD5B3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" t="3521" r="4001" b="4077"/>
          <a:stretch/>
        </p:blipFill>
        <p:spPr>
          <a:xfrm>
            <a:off x="1640003" y="3425449"/>
            <a:ext cx="509115" cy="5080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348591-6729-4553-A59F-BE1A02DBA749}"/>
              </a:ext>
            </a:extLst>
          </p:cNvPr>
          <p:cNvCxnSpPr>
            <a:cxnSpLocks/>
            <a:stCxn id="31" idx="0"/>
            <a:endCxn id="23" idx="2"/>
          </p:cNvCxnSpPr>
          <p:nvPr/>
        </p:nvCxnSpPr>
        <p:spPr>
          <a:xfrm flipH="1" flipV="1">
            <a:off x="1894560" y="2926116"/>
            <a:ext cx="1" cy="499333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764B11F-557C-4E07-ACC1-6AE46584BB27}"/>
              </a:ext>
            </a:extLst>
          </p:cNvPr>
          <p:cNvSpPr txBox="1"/>
          <p:nvPr/>
        </p:nvSpPr>
        <p:spPr>
          <a:xfrm>
            <a:off x="453738" y="3318859"/>
            <a:ext cx="1313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User:</a:t>
            </a:r>
          </a:p>
          <a:p>
            <a:r>
              <a:rPr lang="id-ID" sz="1100" dirty="0"/>
              <a:t>Contet owner, organization, business</a:t>
            </a:r>
            <a:endParaRPr lang="en-ID" sz="1100" dirty="0"/>
          </a:p>
        </p:txBody>
      </p:sp>
      <p:cxnSp>
        <p:nvCxnSpPr>
          <p:cNvPr id="657" name="Connector: Elbow 656">
            <a:extLst>
              <a:ext uri="{FF2B5EF4-FFF2-40B4-BE49-F238E27FC236}">
                <a16:creationId xmlns:a16="http://schemas.microsoft.com/office/drawing/2014/main" id="{4DA8911F-0633-4079-85FF-2A95A0128257}"/>
              </a:ext>
            </a:extLst>
          </p:cNvPr>
          <p:cNvCxnSpPr>
            <a:cxnSpLocks/>
            <a:stCxn id="5" idx="3"/>
            <a:endCxn id="31" idx="3"/>
          </p:cNvCxnSpPr>
          <p:nvPr/>
        </p:nvCxnSpPr>
        <p:spPr>
          <a:xfrm flipH="1">
            <a:off x="2149118" y="1248227"/>
            <a:ext cx="5590148" cy="2431223"/>
          </a:xfrm>
          <a:prstGeom prst="bentConnector3">
            <a:avLst>
              <a:gd name="adj1" fmla="val -4089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036170D-847C-4AE3-9303-E3E9F50EF0FD}"/>
              </a:ext>
            </a:extLst>
          </p:cNvPr>
          <p:cNvSpPr txBox="1"/>
          <p:nvPr/>
        </p:nvSpPr>
        <p:spPr>
          <a:xfrm>
            <a:off x="4873650" y="3788218"/>
            <a:ext cx="16993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id-ID" sz="1100" dirty="0"/>
              <a:t>Pelanggan</a:t>
            </a:r>
          </a:p>
          <a:p>
            <a:pPr marL="171450" indent="-171450">
              <a:buFontTx/>
              <a:buChar char="-"/>
            </a:pPr>
            <a:r>
              <a:rPr lang="id-ID" sz="1100" dirty="0"/>
              <a:t>Visitor</a:t>
            </a:r>
          </a:p>
          <a:p>
            <a:pPr marL="171450" indent="-171450">
              <a:buFontTx/>
              <a:buChar char="-"/>
            </a:pPr>
            <a:r>
              <a:rPr lang="id-ID" sz="1100" i="1" dirty="0"/>
              <a:t>Information seeker</a:t>
            </a:r>
            <a:endParaRPr lang="en-ID" sz="110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3" y="219491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TAMPILAN VR TOUR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78AF6-3BF3-40B3-91E0-6F567A51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2" y="1078891"/>
            <a:ext cx="7330314" cy="3563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6CFC2-E84B-44E3-A603-8668E90C2F77}"/>
              </a:ext>
            </a:extLst>
          </p:cNvPr>
          <p:cNvSpPr txBox="1"/>
          <p:nvPr/>
        </p:nvSpPr>
        <p:spPr>
          <a:xfrm>
            <a:off x="3012918" y="4699913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properti.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2" y="190630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2800" dirty="0"/>
              <a:t>TAMPILAN VR TOUR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E9A16-702C-4F7F-A9F5-71B49228C99C}"/>
              </a:ext>
            </a:extLst>
          </p:cNvPr>
          <p:cNvSpPr txBox="1"/>
          <p:nvPr/>
        </p:nvSpPr>
        <p:spPr>
          <a:xfrm>
            <a:off x="3011316" y="4460427"/>
            <a:ext cx="32303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bisnis pendidikan.</a:t>
            </a:r>
          </a:p>
          <a:p>
            <a:r>
              <a:rPr lang="id-ID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Link: kumonmalaysia.com/360/360-classroom.php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8059-4EE8-439E-8118-1F5BA32E0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9" r="5909"/>
          <a:stretch/>
        </p:blipFill>
        <p:spPr>
          <a:xfrm>
            <a:off x="906841" y="780130"/>
            <a:ext cx="7330314" cy="3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4" y="175003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2800" dirty="0"/>
              <a:t>TAMPILAN VR TOUR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E9A16-702C-4F7F-A9F5-71B49228C99C}"/>
              </a:ext>
            </a:extLst>
          </p:cNvPr>
          <p:cNvSpPr txBox="1"/>
          <p:nvPr/>
        </p:nvSpPr>
        <p:spPr>
          <a:xfrm>
            <a:off x="2610184" y="4476054"/>
            <a:ext cx="4410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promosi wisata.</a:t>
            </a:r>
          </a:p>
          <a:p>
            <a:r>
              <a:rPr lang="id-ID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Link: tour.vrtour.id/?id=e0f6136d57c291c0e3cf8fcfbc8e5c0159f0ad19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FFDBA-5F53-4C80-B086-CD373D7A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1" y="746101"/>
            <a:ext cx="7498981" cy="3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6367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288</Words>
  <Application>Microsoft Office PowerPoint</Application>
  <PresentationFormat>On-screen Show (16:9)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Barlow Semi Condensed SemiBold</vt:lpstr>
      <vt:lpstr>Roboto Condensed</vt:lpstr>
      <vt:lpstr>Roboto Light</vt:lpstr>
      <vt:lpstr>Fira Sans Extra Condensed Medium</vt:lpstr>
      <vt:lpstr>Barlow Semi Condensed Medium</vt:lpstr>
      <vt:lpstr>Proxima Nova Semibold</vt:lpstr>
      <vt:lpstr>Proxima Nova</vt:lpstr>
      <vt:lpstr>Roboto</vt:lpstr>
      <vt:lpstr>Bahiana</vt:lpstr>
      <vt:lpstr>Arial</vt:lpstr>
      <vt:lpstr>Wingdings</vt:lpstr>
      <vt:lpstr>Roboto Condensed Light</vt:lpstr>
      <vt:lpstr>Barlow Semi Condensed</vt:lpstr>
      <vt:lpstr>Annual Report General by Slidesgo</vt:lpstr>
      <vt:lpstr>Slidesgo Final Pages</vt:lpstr>
      <vt:lpstr>Pengembangan Aplikasi Manajemen Konten untuk Virtual Tour Berbasis Web</vt:lpstr>
      <vt:lpstr>Sulit untuk Mengembangkan Konten</vt:lpstr>
      <vt:lpstr>VR HEADSET</vt:lpstr>
      <vt:lpstr>VR Tour Berbasis Web</vt:lpstr>
      <vt:lpstr>Solusi</vt:lpstr>
      <vt:lpstr>Ilustrasi Arsitektur</vt:lpstr>
      <vt:lpstr>TAMPILAN VR TOUR</vt:lpstr>
      <vt:lpstr>TAMPILAN VR TOUR</vt:lpstr>
      <vt:lpstr>TAMPILAN VR TOUR</vt:lpstr>
      <vt:lpstr>Batasan Masalah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Tour Berbasis Web dengan ReactJS untuk Kebutuhan Pemasaran</dc:title>
  <dc:creator>yogip</dc:creator>
  <cp:lastModifiedBy> </cp:lastModifiedBy>
  <cp:revision>26</cp:revision>
  <dcterms:modified xsi:type="dcterms:W3CDTF">2020-12-01T01:21:05Z</dcterms:modified>
</cp:coreProperties>
</file>